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BAE760-285B-4CBE-A819-852A7107E9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047EFC3-A944-4D92-980D-5904516AB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520F0A-197A-4851-AB5D-D4B9A7C8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8938AE-5D4A-4578-B401-E7D9A3FB9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C5790C2-7076-40FE-A532-9BC2E6E5F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06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836F3D-7F0D-47DD-983B-FA70A50C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EA9121-CBD4-41A8-9C97-38233C99AD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2C0076-55C2-4990-8199-BC7DEF5E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43FD26-1407-4130-9F57-BDE01FBFA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132AD7-B4F1-40DB-AB0D-2DA8E5EE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678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01E524B-0378-4460-935F-1A0758133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2F414E-03B7-4B81-A99A-42E4DFF3B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F3FE9C-EFD5-4B41-9C7A-5F790899E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F7EE5D-4F27-4F99-AB74-D9C55050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BCEE7D-4DE1-4595-BF09-A36B728B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92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D507C-E561-467A-A49E-9BD2ADFB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DF5430-2577-4829-97E3-5A17C6A3A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F5890F-5229-497D-A847-5FB2AC9F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BDEA00-BD1D-4DC4-BE96-3551F911D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DE5CBF-9CD4-4A8B-B797-DAB2A2FE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42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3FB8B7-8788-48EB-B979-E9B6D373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391557-CDBA-4E07-BF33-0054586B6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E7ADEC-0A54-43E7-9648-D07771C1D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00BDA3-CA35-43E9-99B8-F18F7EF27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DD23E4-4442-4BAC-9B95-7D7950195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65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D10C14-5FE8-463F-BFBF-15097F326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8B1D2B-F9DC-4BA4-A12C-9D208AE53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A9A5CE2-217D-43C6-9BFA-8A6B082B69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D4B4A0-8CFD-4677-BBDD-3DBC51A6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02D7C4-549D-461B-9E22-5A3BB43BD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5BD30C-F92F-486C-984C-9D81AD21F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3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DC1451-ABA5-4CF3-BB4C-7BF7D0D8E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E607BEF-73CC-4649-A97E-D434D0BED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EA9553-2649-4D59-9A13-0775C61D5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D1C1B1-AC6B-406D-9F7B-E5047EB260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28C8802-A39E-418B-9CDF-F0E100D82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F20AAA8-280F-4757-9CC2-C1AE4DADD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8CD0CC-5DB9-4FED-94CC-4610ED700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CDA4A94-25C9-482C-B7BC-9E855B347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131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45AE0-52F3-495E-863E-B46450579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9A7B9FB-BDC8-462F-8E7D-3960DFEF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77D22B-60EF-42DC-9894-D89A8E90D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1FD70BD-C11A-4798-8CF0-878688C7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7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9154D10-3D07-4ED8-A0E5-B55E7223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81D1736-98D9-4FB0-8F15-1E3DC6DE2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434D45-EC45-4556-ADA0-A134DE69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30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FC8B81-689D-46E2-AC59-114494059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C94ADA-D67E-40A5-B15C-1FCBF2436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3FE68B-CD49-419B-9087-E7EBEE155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5BF440-1C42-403C-A0D5-7BFD724D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555949-562E-4504-99D1-A7C8C8A7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9C60CB-276F-452E-B2E4-D644D8B7D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737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22E23F-2981-4DEE-9718-260E2921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95B1FB8-397C-430E-861F-A754DCEF2F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46581D0-1C70-4BAE-B487-238596ED6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83AF14-28DE-44E6-B144-8EF1C3601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E20ED5-C259-4AE7-A4F4-94F91A308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B29E91-2C69-4790-A6A0-1F17E8F4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38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000540-1B1D-4353-86E1-4B289202A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05C0E4-C109-4A21-ACDD-7F5FC495F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E70CE-AC98-4B3C-95EB-2DE95749A0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910E4-C26A-4BCB-A7D9-21F0B4BFC0B2}" type="datetimeFigureOut">
              <a:rPr kumimoji="1" lang="ja-JP" altLang="en-US" smtClean="0"/>
              <a:t>2017/9/24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63DFD-2CD0-4EF7-8B4E-10B817242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4AB085-5830-444D-9DED-D1DE3FE98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2282-CCD0-4C15-B219-57131B28E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94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75D74A63-D8A4-426B-8B5C-F8338F022F81}"/>
              </a:ext>
            </a:extLst>
          </p:cNvPr>
          <p:cNvGrpSpPr/>
          <p:nvPr/>
        </p:nvGrpSpPr>
        <p:grpSpPr>
          <a:xfrm>
            <a:off x="2424225" y="1052906"/>
            <a:ext cx="5635883" cy="3253556"/>
            <a:chOff x="1043746" y="1586943"/>
            <a:chExt cx="5410217" cy="3123280"/>
          </a:xfrm>
        </p:grpSpPr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37C6E8D7-9EA0-4BAB-908A-701CAA21AB86}"/>
                </a:ext>
              </a:extLst>
            </p:cNvPr>
            <p:cNvGrpSpPr/>
            <p:nvPr/>
          </p:nvGrpSpPr>
          <p:grpSpPr>
            <a:xfrm>
              <a:off x="3593805" y="1903227"/>
              <a:ext cx="2645527" cy="2806996"/>
              <a:chOff x="3593805" y="1903227"/>
              <a:chExt cx="2645527" cy="2806996"/>
            </a:xfrm>
          </p:grpSpPr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994B304D-349B-4C4D-B3FC-06187FC939CB}"/>
                  </a:ext>
                </a:extLst>
              </p:cNvPr>
              <p:cNvGrpSpPr/>
              <p:nvPr/>
            </p:nvGrpSpPr>
            <p:grpSpPr>
              <a:xfrm>
                <a:off x="3593805" y="1903227"/>
                <a:ext cx="1527148" cy="2806996"/>
                <a:chOff x="3848986" y="1743739"/>
                <a:chExt cx="2105248" cy="3869580"/>
              </a:xfrm>
            </p:grpSpPr>
            <p:grpSp>
              <p:nvGrpSpPr>
                <p:cNvPr id="18" name="グループ化 17">
                  <a:extLst>
                    <a:ext uri="{FF2B5EF4-FFF2-40B4-BE49-F238E27FC236}">
                      <a16:creationId xmlns:a16="http://schemas.microsoft.com/office/drawing/2014/main" id="{2048147B-90AB-47F1-B303-FC10498DDDDE}"/>
                    </a:ext>
                  </a:extLst>
                </p:cNvPr>
                <p:cNvGrpSpPr/>
                <p:nvPr/>
              </p:nvGrpSpPr>
              <p:grpSpPr>
                <a:xfrm>
                  <a:off x="3848986" y="1743739"/>
                  <a:ext cx="2105248" cy="2194317"/>
                  <a:chOff x="2860157" y="1892595"/>
                  <a:chExt cx="2764465" cy="2881424"/>
                </a:xfrm>
              </p:grpSpPr>
              <p:grpSp>
                <p:nvGrpSpPr>
                  <p:cNvPr id="17" name="グループ化 16">
                    <a:extLst>
                      <a:ext uri="{FF2B5EF4-FFF2-40B4-BE49-F238E27FC236}">
                        <a16:creationId xmlns:a16="http://schemas.microsoft.com/office/drawing/2014/main" id="{BA1AF790-6716-4D04-A759-856D4F2EBF48}"/>
                      </a:ext>
                    </a:extLst>
                  </p:cNvPr>
                  <p:cNvGrpSpPr/>
                  <p:nvPr/>
                </p:nvGrpSpPr>
                <p:grpSpPr>
                  <a:xfrm>
                    <a:off x="2966484" y="2222205"/>
                    <a:ext cx="2551814" cy="2551814"/>
                    <a:chOff x="2966484" y="2222205"/>
                    <a:chExt cx="2551814" cy="2551814"/>
                  </a:xfrm>
                </p:grpSpPr>
                <p:sp>
                  <p:nvSpPr>
                    <p:cNvPr id="5" name="正方形/長方形 4">
                      <a:extLst>
                        <a:ext uri="{FF2B5EF4-FFF2-40B4-BE49-F238E27FC236}">
                          <a16:creationId xmlns:a16="http://schemas.microsoft.com/office/drawing/2014/main" id="{24B0F5BB-5A17-44BC-A4AE-ECE7A261AC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66484" y="2222205"/>
                      <a:ext cx="2551814" cy="2551814"/>
                    </a:xfrm>
                    <a:prstGeom prst="rect">
                      <a:avLst/>
                    </a:prstGeom>
                    <a:solidFill>
                      <a:srgbClr val="00B050"/>
                    </a:solidFill>
                    <a:ln>
                      <a:solidFill>
                        <a:srgbClr val="00B05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6" name="楕円 5">
                      <a:extLst>
                        <a:ext uri="{FF2B5EF4-FFF2-40B4-BE49-F238E27FC236}">
                          <a16:creationId xmlns:a16="http://schemas.microsoft.com/office/drawing/2014/main" id="{71BF05A0-0203-4A0F-B985-D5C8552552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293435" y="2506626"/>
                      <a:ext cx="1897912" cy="1897912"/>
                    </a:xfrm>
                    <a:prstGeom prst="ellipse">
                      <a:avLst/>
                    </a:prstGeom>
                    <a:solidFill>
                      <a:srgbClr val="00B050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8" name="直線コネクタ 7">
                      <a:extLst>
                        <a:ext uri="{FF2B5EF4-FFF2-40B4-BE49-F238E27FC236}">
                          <a16:creationId xmlns:a16="http://schemas.microsoft.com/office/drawing/2014/main" id="{E1962440-DB55-4EFB-B9E9-32E70F59BFA2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088758" y="3455582"/>
                      <a:ext cx="2307265" cy="0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直線コネクタ 9">
                      <a:extLst>
                        <a:ext uri="{FF2B5EF4-FFF2-40B4-BE49-F238E27FC236}">
                          <a16:creationId xmlns:a16="http://schemas.microsoft.com/office/drawing/2014/main" id="{E9947459-321F-4591-A03A-77951886636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242391" y="2301949"/>
                      <a:ext cx="0" cy="2307265"/>
                    </a:xfrm>
                    <a:prstGeom prst="line">
                      <a:avLst/>
                    </a:prstGeom>
                    <a:ln w="381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円弧 15">
                    <a:extLst>
                      <a:ext uri="{FF2B5EF4-FFF2-40B4-BE49-F238E27FC236}">
                        <a16:creationId xmlns:a16="http://schemas.microsoft.com/office/drawing/2014/main" id="{2F4E6694-614B-484C-90EA-4206FEFB774D}"/>
                      </a:ext>
                    </a:extLst>
                  </p:cNvPr>
                  <p:cNvSpPr/>
                  <p:nvPr/>
                </p:nvSpPr>
                <p:spPr>
                  <a:xfrm rot="8100000">
                    <a:off x="2860157" y="1892595"/>
                    <a:ext cx="2764465" cy="2764465"/>
                  </a:xfrm>
                  <a:prstGeom prst="arc">
                    <a:avLst>
                      <a:gd name="adj1" fmla="val 15576473"/>
                      <a:gd name="adj2" fmla="val 525203"/>
                    </a:avLst>
                  </a:prstGeom>
                  <a:ln w="38100">
                    <a:solidFill>
                      <a:schemeClr val="tx1"/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9" name="二等辺三角形 18">
                  <a:extLst>
                    <a:ext uri="{FF2B5EF4-FFF2-40B4-BE49-F238E27FC236}">
                      <a16:creationId xmlns:a16="http://schemas.microsoft.com/office/drawing/2014/main" id="{1532B94F-28A4-45E5-9F1E-4BC05541D761}"/>
                    </a:ext>
                  </a:extLst>
                </p:cNvPr>
                <p:cNvSpPr/>
                <p:nvPr/>
              </p:nvSpPr>
              <p:spPr>
                <a:xfrm rot="10800000">
                  <a:off x="3929957" y="3938056"/>
                  <a:ext cx="1943306" cy="1675263"/>
                </a:xfrm>
                <a:prstGeom prst="triangle">
                  <a:avLst/>
                </a:prstGeom>
                <a:solidFill>
                  <a:srgbClr val="00B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262DC667-4D9B-4345-8347-2853DD15492A}"/>
                  </a:ext>
                </a:extLst>
              </p:cNvPr>
              <p:cNvSpPr/>
              <p:nvPr/>
            </p:nvSpPr>
            <p:spPr>
              <a:xfrm>
                <a:off x="5380369" y="2085311"/>
                <a:ext cx="658923" cy="1661348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二等辺三角形 21">
                <a:extLst>
                  <a:ext uri="{FF2B5EF4-FFF2-40B4-BE49-F238E27FC236}">
                    <a16:creationId xmlns:a16="http://schemas.microsoft.com/office/drawing/2014/main" id="{A079C253-D788-4034-B38F-258428C92501}"/>
                  </a:ext>
                </a:extLst>
              </p:cNvPr>
              <p:cNvSpPr/>
              <p:nvPr/>
            </p:nvSpPr>
            <p:spPr>
              <a:xfrm rot="10800000">
                <a:off x="5380367" y="3746653"/>
                <a:ext cx="658923" cy="963567"/>
              </a:xfrm>
              <a:prstGeom prst="triangl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4" name="コネクタ: 曲線 23">
                <a:extLst>
                  <a:ext uri="{FF2B5EF4-FFF2-40B4-BE49-F238E27FC236}">
                    <a16:creationId xmlns:a16="http://schemas.microsoft.com/office/drawing/2014/main" id="{35A6A403-DAB4-4B70-AFCE-BAB1F4C593F2}"/>
                  </a:ext>
                </a:extLst>
              </p:cNvPr>
              <p:cNvCxnSpPr>
                <a:cxnSpLocks/>
                <a:stCxn id="19" idx="1"/>
                <a:endCxn id="21" idx="1"/>
              </p:cNvCxnSpPr>
              <p:nvPr/>
            </p:nvCxnSpPr>
            <p:spPr>
              <a:xfrm flipV="1">
                <a:off x="4709797" y="2915985"/>
                <a:ext cx="670572" cy="1186619"/>
              </a:xfrm>
              <a:prstGeom prst="curvedConnector3">
                <a:avLst>
                  <a:gd name="adj1" fmla="val 75369"/>
                </a:avLst>
              </a:prstGeom>
              <a:ln w="762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正方形/長方形 28">
                <a:extLst>
                  <a:ext uri="{FF2B5EF4-FFF2-40B4-BE49-F238E27FC236}">
                    <a16:creationId xmlns:a16="http://schemas.microsoft.com/office/drawing/2014/main" id="{D73CBD5C-7194-4A8D-ADE2-7AE7BFCDE7E5}"/>
                  </a:ext>
                </a:extLst>
              </p:cNvPr>
              <p:cNvSpPr/>
              <p:nvPr/>
            </p:nvSpPr>
            <p:spPr>
              <a:xfrm>
                <a:off x="3750007" y="4391247"/>
                <a:ext cx="2489325" cy="31897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D7C9A18-43B6-4AEE-B5D3-BE4BC0BDF4BE}"/>
                </a:ext>
              </a:extLst>
            </p:cNvPr>
            <p:cNvSpPr/>
            <p:nvPr/>
          </p:nvSpPr>
          <p:spPr>
            <a:xfrm>
              <a:off x="3277522" y="1765005"/>
              <a:ext cx="3176441" cy="281232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05BD13AB-B96E-4DA1-953C-2977FEC2E4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746" y="1586943"/>
              <a:ext cx="2527300" cy="1016000"/>
            </a:xfrm>
            <a:prstGeom prst="rect">
              <a:avLst/>
            </a:prstGeom>
          </p:spPr>
        </p:pic>
      </p:grp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4D5B1FE1-72D0-4A84-8FB8-0B7049ACA200}"/>
              </a:ext>
            </a:extLst>
          </p:cNvPr>
          <p:cNvSpPr/>
          <p:nvPr/>
        </p:nvSpPr>
        <p:spPr>
          <a:xfrm>
            <a:off x="937947" y="206172"/>
            <a:ext cx="2802636" cy="56448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latin typeface="Calibri" panose="020F0502020204030204" pitchFamily="34" charset="0"/>
              </a:rPr>
              <a:t>Raw material</a:t>
            </a:r>
            <a:endParaRPr kumimoji="1" lang="ja-JP" altLang="en-US" sz="3600" dirty="0">
              <a:latin typeface="Calibri" panose="020F0502020204030204" pitchFamily="34" charset="0"/>
            </a:endParaRPr>
          </a:p>
        </p:txBody>
      </p: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491C6AA4-086E-495D-9B43-3188762A96DE}"/>
              </a:ext>
            </a:extLst>
          </p:cNvPr>
          <p:cNvCxnSpPr>
            <a:cxnSpLocks/>
            <a:stCxn id="36" idx="3"/>
          </p:cNvCxnSpPr>
          <p:nvPr/>
        </p:nvCxnSpPr>
        <p:spPr>
          <a:xfrm>
            <a:off x="3740583" y="488417"/>
            <a:ext cx="1703524" cy="1082837"/>
          </a:xfrm>
          <a:prstGeom prst="bentConnector3">
            <a:avLst>
              <a:gd name="adj1" fmla="val 99932"/>
            </a:avLst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4A47945F-2919-40AC-B46E-595386624870}"/>
              </a:ext>
            </a:extLst>
          </p:cNvPr>
          <p:cNvSpPr/>
          <p:nvPr/>
        </p:nvSpPr>
        <p:spPr>
          <a:xfrm>
            <a:off x="8060108" y="5330740"/>
            <a:ext cx="3217070" cy="1135837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>
                <a:latin typeface="Calibri" panose="020F0502020204030204" pitchFamily="34" charset="0"/>
              </a:rPr>
              <a:t>Filler dust </a:t>
            </a:r>
            <a:br>
              <a:rPr kumimoji="1" lang="en-US" altLang="ja-JP" sz="3600" dirty="0">
                <a:latin typeface="Calibri" panose="020F0502020204030204" pitchFamily="34" charset="0"/>
              </a:rPr>
            </a:br>
            <a:r>
              <a:rPr kumimoji="1" lang="en-US" altLang="ja-JP" sz="3600" dirty="0">
                <a:latin typeface="Calibri" panose="020F0502020204030204" pitchFamily="34" charset="0"/>
              </a:rPr>
              <a:t>ONLY 10</a:t>
            </a:r>
            <a:r>
              <a:rPr kumimoji="1" lang="ja-JP" altLang="en-US" sz="3600" dirty="0">
                <a:latin typeface="Calibri" panose="020F0502020204030204" pitchFamily="34" charset="0"/>
              </a:rPr>
              <a:t>～</a:t>
            </a:r>
            <a:r>
              <a:rPr kumimoji="1" lang="en-US" altLang="ja-JP" sz="3600" dirty="0">
                <a:latin typeface="Calibri" panose="020F0502020204030204" pitchFamily="34" charset="0"/>
              </a:rPr>
              <a:t>15%</a:t>
            </a:r>
            <a:endParaRPr kumimoji="1" lang="ja-JP" altLang="en-US" sz="3600" dirty="0">
              <a:latin typeface="Calibri" panose="020F0502020204030204" pitchFamily="34" charset="0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AF089500-C84D-4A34-8107-53BB33083CD0}"/>
              </a:ext>
            </a:extLst>
          </p:cNvPr>
          <p:cNvSpPr/>
          <p:nvPr/>
        </p:nvSpPr>
        <p:spPr>
          <a:xfrm>
            <a:off x="4267537" y="5330741"/>
            <a:ext cx="3217070" cy="11358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Product</a:t>
            </a: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b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85</a:t>
            </a:r>
            <a:r>
              <a:rPr kumimoji="1" lang="ja-JP" altLang="en-US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～</a:t>
            </a: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</a:rPr>
              <a:t>90%</a:t>
            </a:r>
            <a:endParaRPr kumimoji="1" lang="ja-JP" altLang="en-US" sz="36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23754471-DFAA-4F6F-AF31-253761CCB3D8}"/>
              </a:ext>
            </a:extLst>
          </p:cNvPr>
          <p:cNvCxnSpPr>
            <a:cxnSpLocks/>
            <a:endCxn id="43" idx="0"/>
          </p:cNvCxnSpPr>
          <p:nvPr/>
        </p:nvCxnSpPr>
        <p:spPr>
          <a:xfrm>
            <a:off x="5876072" y="3974181"/>
            <a:ext cx="0" cy="135656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2CD915AA-9FC0-408C-98BD-E97601C05E30}"/>
              </a:ext>
            </a:extLst>
          </p:cNvPr>
          <p:cNvSpPr/>
          <p:nvPr/>
        </p:nvSpPr>
        <p:spPr>
          <a:xfrm>
            <a:off x="4483207" y="4425919"/>
            <a:ext cx="2785730" cy="446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600" dirty="0">
                <a:latin typeface="Calibri" panose="020F0502020204030204" pitchFamily="34" charset="0"/>
              </a:rPr>
              <a:t>One-Pass!</a:t>
            </a:r>
            <a:endParaRPr kumimoji="1" lang="ja-JP" altLang="en-US" sz="3600" dirty="0">
              <a:latin typeface="Calibri" panose="020F0502020204030204" pitchFamily="34" charset="0"/>
            </a:endParaRPr>
          </a:p>
        </p:txBody>
      </p:sp>
      <p:cxnSp>
        <p:nvCxnSpPr>
          <p:cNvPr id="53" name="コネクタ: カギ線 52">
            <a:extLst>
              <a:ext uri="{FF2B5EF4-FFF2-40B4-BE49-F238E27FC236}">
                <a16:creationId xmlns:a16="http://schemas.microsoft.com/office/drawing/2014/main" id="{6B109118-6438-48E5-A7E0-ABC49EF80751}"/>
              </a:ext>
            </a:extLst>
          </p:cNvPr>
          <p:cNvCxnSpPr>
            <a:cxnSpLocks/>
            <a:stCxn id="21" idx="2"/>
            <a:endCxn id="42" idx="0"/>
          </p:cNvCxnSpPr>
          <p:nvPr/>
        </p:nvCxnSpPr>
        <p:spPr>
          <a:xfrm rot="16200000" flipH="1">
            <a:off x="7462774" y="3124870"/>
            <a:ext cx="2028033" cy="2383705"/>
          </a:xfrm>
          <a:prstGeom prst="bentConnector3">
            <a:avLst>
              <a:gd name="adj1" fmla="val 50000"/>
            </a:avLst>
          </a:prstGeom>
          <a:ln w="76200">
            <a:solidFill>
              <a:schemeClr val="bg2">
                <a:lumMod val="9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685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KORITSU-MASA</dc:creator>
  <cp:lastModifiedBy>KORITSU-MASA</cp:lastModifiedBy>
  <cp:revision>4</cp:revision>
  <dcterms:created xsi:type="dcterms:W3CDTF">2017-09-24T14:33:25Z</dcterms:created>
  <dcterms:modified xsi:type="dcterms:W3CDTF">2017-09-24T14:55:59Z</dcterms:modified>
</cp:coreProperties>
</file>